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63" r:id="rId2"/>
    <p:sldId id="258" r:id="rId3"/>
    <p:sldId id="257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8A2"/>
    <a:srgbClr val="1C8CDA"/>
    <a:srgbClr val="09A1E5"/>
    <a:srgbClr val="2A90FF"/>
    <a:srgbClr val="2975F2"/>
    <a:srgbClr val="013EAE"/>
    <a:srgbClr val="A9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14"/>
  </p:normalViewPr>
  <p:slideViewPr>
    <p:cSldViewPr snapToGrid="0" snapToObjects="1">
      <p:cViewPr varScale="1">
        <p:scale>
          <a:sx n="90" d="100"/>
          <a:sy n="90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3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50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6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95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0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5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9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14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30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88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85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9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E476F-7123-B747-B6AE-57511EE1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0025"/>
            <a:ext cx="11744325" cy="64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53385-84B3-764B-929E-2A7C8658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69" y="295751"/>
            <a:ext cx="7441624" cy="28885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/>
            </a:br>
            <a:r>
              <a:rPr lang="en-US" sz="4900" b="1" dirty="0">
                <a:solidFill>
                  <a:srgbClr val="0E28A2"/>
                </a:solidFill>
                <a:latin typeface="News Gothic MT" panose="020B0503020103020203" pitchFamily="34" charset="0"/>
              </a:rPr>
              <a:t>SHARE YOUR STORY: </a:t>
            </a:r>
            <a:br>
              <a:rPr lang="en-US" sz="4900" b="1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4900" b="1" dirty="0">
                <a:solidFill>
                  <a:srgbClr val="0E28A2"/>
                </a:solidFill>
                <a:latin typeface="News Gothic MT" panose="020B0503020103020203" pitchFamily="34" charset="0"/>
              </a:rPr>
              <a:t>TOP TEN TIPS</a:t>
            </a:r>
            <a:br>
              <a:rPr lang="en-US" sz="4400" b="1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i="1" dirty="0">
                <a:solidFill>
                  <a:srgbClr val="0E28A2"/>
                </a:solidFill>
                <a:latin typeface="News Gothic MT" panose="020B0503020103020203" pitchFamily="34" charset="0"/>
              </a:rPr>
              <a:t>with Cindy Kolbe, author of </a:t>
            </a:r>
            <a:br>
              <a:rPr lang="en-US" sz="3600" i="1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i="1" u="sng" dirty="0">
                <a:solidFill>
                  <a:srgbClr val="0E28A2"/>
                </a:solidFill>
                <a:latin typeface="News Gothic MT" panose="020B0503020103020203" pitchFamily="34" charset="0"/>
              </a:rPr>
              <a:t>Struggling with Serendipity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food, glass&#10;&#10;Description automatically generated">
            <a:extLst>
              <a:ext uri="{FF2B5EF4-FFF2-40B4-BE49-F238E27FC236}">
                <a16:creationId xmlns:a16="http://schemas.microsoft.com/office/drawing/2014/main" id="{1D849509-69B6-6049-B942-5D5E351A5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3" r="41923" b="-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Content Placeholder 7" descr="A picture containing bird&#10;&#10;Description automatically generated">
            <a:extLst>
              <a:ext uri="{FF2B5EF4-FFF2-40B4-BE49-F238E27FC236}">
                <a16:creationId xmlns:a16="http://schemas.microsoft.com/office/drawing/2014/main" id="{5D69C5DD-3B94-464A-8E4F-8ECDBE44A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069" y="3252851"/>
            <a:ext cx="7441624" cy="3298825"/>
          </a:xfrm>
        </p:spPr>
      </p:pic>
    </p:spTree>
    <p:extLst>
      <p:ext uri="{BB962C8B-B14F-4D97-AF65-F5344CB8AC3E}">
        <p14:creationId xmlns:p14="http://schemas.microsoft.com/office/powerpoint/2010/main" val="2113468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53385-84B3-764B-929E-2A7C8658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6" y="617792"/>
            <a:ext cx="6800849" cy="19950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/>
            </a:br>
            <a:r>
              <a:rPr lang="en-US" sz="4400" dirty="0">
                <a:solidFill>
                  <a:srgbClr val="0E28A2"/>
                </a:solidFill>
                <a:latin typeface="News Gothic MT" panose="020B0503020103020203" pitchFamily="34" charset="0"/>
              </a:rPr>
              <a:t>TOP TEN TIPS</a:t>
            </a:r>
            <a:br>
              <a:rPr lang="en-US" sz="44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4400" dirty="0">
                <a:solidFill>
                  <a:srgbClr val="0E28A2"/>
                </a:solidFill>
                <a:latin typeface="News Gothic MT" panose="020B0503020103020203" pitchFamily="34" charset="0"/>
              </a:rPr>
              <a:t>1. Pinpoint Your Purpose</a:t>
            </a:r>
            <a:br>
              <a:rPr lang="en-US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100" dirty="0">
                <a:solidFill>
                  <a:srgbClr val="0E28A2"/>
                </a:solidFill>
                <a:latin typeface="News Gothic MT" panose="020B0503020103020203" pitchFamily="34" charset="0"/>
              </a:rPr>
              <a:t>Why are you telling </a:t>
            </a: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your</a:t>
            </a:r>
            <a:r>
              <a:rPr lang="en-US" sz="3100" dirty="0">
                <a:solidFill>
                  <a:srgbClr val="0E28A2"/>
                </a:solidFill>
                <a:latin typeface="News Gothic MT" panose="020B0503020103020203" pitchFamily="34" charset="0"/>
              </a:rPr>
              <a:t> story?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food, glass&#10;&#10;Description automatically generated">
            <a:extLst>
              <a:ext uri="{FF2B5EF4-FFF2-40B4-BE49-F238E27FC236}">
                <a16:creationId xmlns:a16="http://schemas.microsoft.com/office/drawing/2014/main" id="{1D849509-69B6-6049-B942-5D5E351A5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3" r="41923" b="-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FC0D370-2CA7-374D-99A6-72F06BE63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750" y="2816379"/>
            <a:ext cx="6926262" cy="3463131"/>
          </a:xfrm>
        </p:spPr>
      </p:pic>
    </p:spTree>
    <p:extLst>
      <p:ext uri="{BB962C8B-B14F-4D97-AF65-F5344CB8AC3E}">
        <p14:creationId xmlns:p14="http://schemas.microsoft.com/office/powerpoint/2010/main" val="1629482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53385-84B3-764B-929E-2A7C8658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6" y="546169"/>
            <a:ext cx="6800849" cy="223368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/>
            </a:br>
            <a:r>
              <a:rPr lang="en-US" sz="4400" dirty="0">
                <a:solidFill>
                  <a:srgbClr val="0E28A2"/>
                </a:solidFill>
                <a:latin typeface="News Gothic MT" panose="020B0503020103020203" pitchFamily="34" charset="0"/>
              </a:rPr>
              <a:t>TOP TEN TIPS</a:t>
            </a:r>
            <a:br>
              <a:rPr lang="en-US" sz="44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2. Identify Your Audience</a:t>
            </a:r>
            <a:b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3. Choose Your Media</a:t>
            </a:r>
            <a:b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4. Find Your Passion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food, glass&#10;&#10;Description automatically generated">
            <a:extLst>
              <a:ext uri="{FF2B5EF4-FFF2-40B4-BE49-F238E27FC236}">
                <a16:creationId xmlns:a16="http://schemas.microsoft.com/office/drawing/2014/main" id="{1D849509-69B6-6049-B942-5D5E351A5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3" r="41923" b="-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0D62FF-0397-3A4A-93F6-1464A2C66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7717" y="2917017"/>
            <a:ext cx="6927825" cy="3463913"/>
          </a:xfrm>
        </p:spPr>
      </p:pic>
    </p:spTree>
    <p:extLst>
      <p:ext uri="{BB962C8B-B14F-4D97-AF65-F5344CB8AC3E}">
        <p14:creationId xmlns:p14="http://schemas.microsoft.com/office/powerpoint/2010/main" val="182100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53385-84B3-764B-929E-2A7C8658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6" y="546169"/>
            <a:ext cx="6800849" cy="21331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/>
            </a:br>
            <a:r>
              <a:rPr lang="en-US" sz="4400" dirty="0">
                <a:solidFill>
                  <a:srgbClr val="0E28A2"/>
                </a:solidFill>
                <a:latin typeface="News Gothic MT" panose="020B0503020103020203" pitchFamily="34" charset="0"/>
              </a:rPr>
              <a:t>TOP TEN TIPS</a:t>
            </a:r>
            <a:br>
              <a:rPr lang="en-US" sz="44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5. Outline a Story Arc</a:t>
            </a:r>
            <a:b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6. Start with a Hook</a:t>
            </a:r>
            <a:b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7. Show Don’t Tell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food, glass&#10;&#10;Description automatically generated">
            <a:extLst>
              <a:ext uri="{FF2B5EF4-FFF2-40B4-BE49-F238E27FC236}">
                <a16:creationId xmlns:a16="http://schemas.microsoft.com/office/drawing/2014/main" id="{1D849509-69B6-6049-B942-5D5E351A5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3" r="41923" b="-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3370CF3-4AC2-5840-A3CA-455403DC8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494" y="2850538"/>
            <a:ext cx="6962774" cy="3481387"/>
          </a:xfrm>
        </p:spPr>
      </p:pic>
    </p:spTree>
    <p:extLst>
      <p:ext uri="{BB962C8B-B14F-4D97-AF65-F5344CB8AC3E}">
        <p14:creationId xmlns:p14="http://schemas.microsoft.com/office/powerpoint/2010/main" val="2668846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53385-84B3-764B-929E-2A7C8658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6" y="546168"/>
            <a:ext cx="6800849" cy="22593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/>
            </a:br>
            <a:r>
              <a:rPr lang="en-US" sz="4400" dirty="0">
                <a:solidFill>
                  <a:srgbClr val="0E28A2"/>
                </a:solidFill>
                <a:latin typeface="News Gothic MT" panose="020B0503020103020203" pitchFamily="34" charset="0"/>
              </a:rPr>
              <a:t>TOP TEN TIPS</a:t>
            </a:r>
            <a:br>
              <a:rPr lang="en-US" sz="44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8. Just Do It</a:t>
            </a:r>
            <a:b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9. Send Off Your Story</a:t>
            </a:r>
            <a:b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</a:br>
            <a:r>
              <a:rPr lang="en-US" sz="3600" dirty="0">
                <a:solidFill>
                  <a:srgbClr val="0E28A2"/>
                </a:solidFill>
                <a:latin typeface="News Gothic MT" panose="020B0503020103020203" pitchFamily="34" charset="0"/>
              </a:rPr>
              <a:t>10. Tap Into Social Media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food, glass&#10;&#10;Description automatically generated">
            <a:extLst>
              <a:ext uri="{FF2B5EF4-FFF2-40B4-BE49-F238E27FC236}">
                <a16:creationId xmlns:a16="http://schemas.microsoft.com/office/drawing/2014/main" id="{1D849509-69B6-6049-B942-5D5E351A5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3" r="41923" b="-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73500E-4602-A148-B096-2EAF99714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206" y="2911407"/>
            <a:ext cx="6800849" cy="3400425"/>
          </a:xfrm>
        </p:spPr>
      </p:pic>
    </p:spTree>
    <p:extLst>
      <p:ext uri="{BB962C8B-B14F-4D97-AF65-F5344CB8AC3E}">
        <p14:creationId xmlns:p14="http://schemas.microsoft.com/office/powerpoint/2010/main" val="347835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53385-84B3-764B-929E-2A7C8658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6" y="546169"/>
            <a:ext cx="6800849" cy="21331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/>
            </a:br>
            <a:r>
              <a:rPr lang="en-US" sz="3100" dirty="0">
                <a:solidFill>
                  <a:schemeClr val="accent6">
                    <a:lumMod val="50000"/>
                  </a:schemeClr>
                </a:solidFill>
                <a:latin typeface="News Gothic MT" panose="020B0503020103020203" pitchFamily="34" charset="0"/>
              </a:rPr>
              <a:t>Contact me! I’d love to hear from you!</a:t>
            </a:r>
            <a:br>
              <a:rPr lang="en-US" sz="3600" dirty="0">
                <a:solidFill>
                  <a:schemeClr val="accent6">
                    <a:lumMod val="50000"/>
                  </a:schemeClr>
                </a:solidFill>
                <a:latin typeface="News Gothic MT" panose="020B0503020103020203" pitchFamily="34" charset="0"/>
              </a:rPr>
            </a:br>
            <a:r>
              <a:rPr lang="en-US" sz="3100" dirty="0">
                <a:solidFill>
                  <a:schemeClr val="accent6">
                    <a:lumMod val="50000"/>
                  </a:schemeClr>
                </a:solidFill>
                <a:latin typeface="News Gothic MT" panose="020B0503020103020203" pitchFamily="34" charset="0"/>
              </a:rPr>
              <a:t>cindy@strugglingwithserendipity.com</a:t>
            </a:r>
            <a:br>
              <a:rPr lang="en-US" sz="3100" dirty="0">
                <a:solidFill>
                  <a:schemeClr val="accent6">
                    <a:lumMod val="50000"/>
                  </a:schemeClr>
                </a:solidFill>
                <a:latin typeface="News Gothic MT" panose="020B0503020103020203" pitchFamily="34" charset="0"/>
              </a:rPr>
            </a:br>
            <a:r>
              <a:rPr lang="en-US" sz="3100" dirty="0">
                <a:solidFill>
                  <a:schemeClr val="accent6">
                    <a:lumMod val="50000"/>
                  </a:schemeClr>
                </a:solidFill>
                <a:latin typeface="News Gothic MT" panose="020B0503020103020203" pitchFamily="34" charset="0"/>
              </a:rPr>
              <a:t>bit.ly/offerNEW</a:t>
            </a:r>
            <a:br>
              <a:rPr lang="en-US" sz="3100" dirty="0">
                <a:solidFill>
                  <a:schemeClr val="accent6">
                    <a:lumMod val="50000"/>
                  </a:schemeClr>
                </a:solidFill>
                <a:latin typeface="News Gothic MT" panose="020B0503020103020203" pitchFamily="34" charset="0"/>
              </a:rPr>
            </a:br>
            <a:r>
              <a:rPr lang="en-US" sz="3100" dirty="0">
                <a:solidFill>
                  <a:schemeClr val="accent6">
                    <a:lumMod val="50000"/>
                  </a:schemeClr>
                </a:solidFill>
                <a:latin typeface="News Gothic MT" panose="020B0503020103020203" pitchFamily="34" charset="0"/>
              </a:rPr>
              <a:t>If you never give up? Hope wins.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food, glass&#10;&#10;Description automatically generated">
            <a:extLst>
              <a:ext uri="{FF2B5EF4-FFF2-40B4-BE49-F238E27FC236}">
                <a16:creationId xmlns:a16="http://schemas.microsoft.com/office/drawing/2014/main" id="{1D849509-69B6-6049-B942-5D5E351A5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3" r="41923" b="-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537D7-84CA-B74B-9053-564A8A2D9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593" y="114585"/>
            <a:ext cx="4255008" cy="6628829"/>
          </a:xfrm>
          <a:prstGeom prst="rect">
            <a:avLst/>
          </a:prstGeom>
        </p:spPr>
      </p:pic>
      <p:pic>
        <p:nvPicPr>
          <p:cNvPr id="25" name="Content Placeholder 24" descr="A picture containing holding&#10;&#10;Description automatically generated">
            <a:extLst>
              <a:ext uri="{FF2B5EF4-FFF2-40B4-BE49-F238E27FC236}">
                <a16:creationId xmlns:a16="http://schemas.microsoft.com/office/drawing/2014/main" id="{8B90D440-5A07-054A-A29A-8B7703753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6532" y="2850538"/>
            <a:ext cx="7052408" cy="3526204"/>
          </a:xfrm>
        </p:spPr>
      </p:pic>
    </p:spTree>
    <p:extLst>
      <p:ext uri="{BB962C8B-B14F-4D97-AF65-F5344CB8AC3E}">
        <p14:creationId xmlns:p14="http://schemas.microsoft.com/office/powerpoint/2010/main" val="25194875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412E24"/>
      </a:dk2>
      <a:lt2>
        <a:srgbClr val="E8E2E8"/>
      </a:lt2>
      <a:accent1>
        <a:srgbClr val="22B921"/>
      </a:accent1>
      <a:accent2>
        <a:srgbClr val="58B514"/>
      </a:accent2>
      <a:accent3>
        <a:srgbClr val="94AA1E"/>
      </a:accent3>
      <a:accent4>
        <a:srgbClr val="C99B16"/>
      </a:accent4>
      <a:accent5>
        <a:srgbClr val="E76729"/>
      </a:accent5>
      <a:accent6>
        <a:srgbClr val="D51729"/>
      </a:accent6>
      <a:hlink>
        <a:srgbClr val="B0743A"/>
      </a:hlink>
      <a:folHlink>
        <a:srgbClr val="7F7F7F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147</Words>
  <Application>Microsoft Macintosh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Century Schoolbook</vt:lpstr>
      <vt:lpstr>Franklin Gothic Book</vt:lpstr>
      <vt:lpstr>Garamond</vt:lpstr>
      <vt:lpstr>News Gothic MT</vt:lpstr>
      <vt:lpstr>SavonVTI</vt:lpstr>
      <vt:lpstr>PowerPoint Presentation</vt:lpstr>
      <vt:lpstr> SHARE YOUR STORY:  TOP TEN TIPS with Cindy Kolbe, author of  Struggling with Serendipity </vt:lpstr>
      <vt:lpstr> TOP TEN TIPS 1. Pinpoint Your Purpose Why are you telling your story? </vt:lpstr>
      <vt:lpstr> TOP TEN TIPS 2. Identify Your Audience 3. Choose Your Media 4. Find Your Passion </vt:lpstr>
      <vt:lpstr> TOP TEN TIPS 5. Outline a Story Arc 6. Start with a Hook 7. Show Don’t Tell </vt:lpstr>
      <vt:lpstr> TOP TEN TIPS 8. Just Do It 9. Send Off Your Story 10. Tap Into Social Media </vt:lpstr>
      <vt:lpstr> Contact me! I’d love to hear from you! cindy@strugglingwithserendipity.com bit.ly/offerNEW If you never give up? Hope wins.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 your story:  top ten tips</dc:title>
  <dc:creator>Cindy Kolbe</dc:creator>
  <cp:lastModifiedBy>Cindy Kolbe</cp:lastModifiedBy>
  <cp:revision>17</cp:revision>
  <dcterms:created xsi:type="dcterms:W3CDTF">2020-05-22T17:05:29Z</dcterms:created>
  <dcterms:modified xsi:type="dcterms:W3CDTF">2020-05-24T18:00:45Z</dcterms:modified>
</cp:coreProperties>
</file>